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sldIdLst>
    <p:sldId id="257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0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85A9C6"/>
    <a:srgbClr val="709CBF"/>
    <a:srgbClr val="84BDDA"/>
    <a:srgbClr val="8AA5C0"/>
    <a:srgbClr val="84A0BC"/>
    <a:srgbClr val="5A6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 autoAdjust="0"/>
  </p:normalViewPr>
  <p:slideViewPr>
    <p:cSldViewPr snapToGrid="0">
      <p:cViewPr varScale="1">
        <p:scale>
          <a:sx n="16" d="100"/>
          <a:sy n="16" d="100"/>
        </p:scale>
        <p:origin x="2419" y="125"/>
      </p:cViewPr>
      <p:guideLst>
        <p:guide orient="horz" pos="1140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  <a:prstGeom prst="rect">
            <a:avLst/>
          </a:prstGeo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99AD19-9B48-43D1-A305-38997711E302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BEFC8DF-DE40-4511-99F6-E3797D607AE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8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E714707-E524-477B-B157-85B9E7FA72DA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22D92F5-2148-4B16-8A0A-158ACC73524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33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2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1BC2BA8-7C8D-409E-8BC2-21B71D53B785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2852D28-CB99-4BBB-9136-743D4B5E4AE5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54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  <a:prstGeom prst="rect">
            <a:avLst/>
          </a:prstGeo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7C1E79-CD59-47BB-9C35-335BF3FD3788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3E54DB-5258-4397-8BDA-D1BEE9A714E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65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2AC917A-8887-4A86-A6F9-7BCF53833C27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604657-8757-4854-8D38-B7F92E742F0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15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CDFA28-A79A-4CA4-865A-110EB378CE3B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273AACF-EFD0-4A43-B5FF-940A8B167AB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0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6D73EE-F1C8-4D63-8E1A-20ABD7EE6352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1EABD6-2077-46F4-BBE5-891543CAD3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16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A0A24F-34F6-4FEE-8D79-D01C61096884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D11F55-EA99-4282-9070-13E4AE561B8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16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  <a:prstGeom prst="rect">
            <a:avLst/>
          </a:prstGeo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25C7E6-D959-4811-8E08-447D7A918E70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0B5259-75DA-45AB-84CF-40CE1E686E0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0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4FCBDF-0935-4C8F-93E0-DF49E283D74E}" type="datetimeFigureOut">
              <a:rPr lang="zh-CN" altLang="en-US" smtClean="0"/>
              <a:pPr>
                <a:defRPr/>
              </a:pPr>
              <a:t>2023/4/20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70D9F5-F0DB-4F37-B380-7E18E92D9B7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15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77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6">
            <a:extLst>
              <a:ext uri="{FF2B5EF4-FFF2-40B4-BE49-F238E27FC236}">
                <a16:creationId xmlns:a16="http://schemas.microsoft.com/office/drawing/2014/main" id="{3111F4EA-91E7-4DFC-86EB-B66A2BA2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930" y="10598418"/>
            <a:ext cx="20001859" cy="1366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58938" tIns="158938" rIns="158938" bIns="158938" anchor="ctr"/>
          <a:lstStyle>
            <a:lvl1pPr defTabSz="4175125">
              <a:lnSpc>
                <a:spcPct val="90000"/>
              </a:lnSpc>
              <a:spcBef>
                <a:spcPts val="3740"/>
              </a:spcBef>
              <a:buFont typeface="Arial" charset="0"/>
              <a:buChar char="•"/>
              <a:defRPr sz="10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3576955" indent="-1489075" defTabSz="4175125">
              <a:lnSpc>
                <a:spcPct val="90000"/>
              </a:lnSpc>
              <a:spcBef>
                <a:spcPts val="1875"/>
              </a:spcBef>
              <a:buFont typeface="Arial" charset="0"/>
              <a:buChar char="•"/>
              <a:defRPr sz="8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5562600" indent="-1386205" defTabSz="4175125">
              <a:lnSpc>
                <a:spcPct val="90000"/>
              </a:lnSpc>
              <a:spcBef>
                <a:spcPts val="1875"/>
              </a:spcBef>
              <a:buFont typeface="Arial" charset="0"/>
              <a:buChar char="•"/>
              <a:defRPr sz="7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7939405" indent="-1675130" defTabSz="4175125">
              <a:lnSpc>
                <a:spcPct val="90000"/>
              </a:lnSpc>
              <a:spcBef>
                <a:spcPts val="1875"/>
              </a:spcBef>
              <a:buFont typeface="Arial" charset="0"/>
              <a:buChar char="•"/>
              <a:defRPr sz="67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6811625" indent="-8458200" defTabSz="4175125">
              <a:lnSpc>
                <a:spcPct val="90000"/>
              </a:lnSpc>
              <a:spcBef>
                <a:spcPts val="1875"/>
              </a:spcBef>
              <a:buFont typeface="Arial" charset="0"/>
              <a:buChar char="•"/>
              <a:defRPr sz="67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17268825" indent="-8458200" defTabSz="4175125" eaLnBrk="0" fontAlgn="base" hangingPunct="0">
              <a:lnSpc>
                <a:spcPct val="90000"/>
              </a:lnSpc>
              <a:spcBef>
                <a:spcPts val="1875"/>
              </a:spcBef>
              <a:spcAft>
                <a:spcPct val="0"/>
              </a:spcAft>
              <a:buFont typeface="Arial" charset="0"/>
              <a:buChar char="•"/>
              <a:defRPr sz="67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17726025" indent="-8458200" defTabSz="4175125" eaLnBrk="0" fontAlgn="base" hangingPunct="0">
              <a:lnSpc>
                <a:spcPct val="90000"/>
              </a:lnSpc>
              <a:spcBef>
                <a:spcPts val="1875"/>
              </a:spcBef>
              <a:spcAft>
                <a:spcPct val="0"/>
              </a:spcAft>
              <a:buFont typeface="Arial" charset="0"/>
              <a:buChar char="•"/>
              <a:defRPr sz="67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8183225" indent="-8458200" defTabSz="4175125" eaLnBrk="0" fontAlgn="base" hangingPunct="0">
              <a:lnSpc>
                <a:spcPct val="90000"/>
              </a:lnSpc>
              <a:spcBef>
                <a:spcPts val="1875"/>
              </a:spcBef>
              <a:spcAft>
                <a:spcPct val="0"/>
              </a:spcAft>
              <a:buFont typeface="Arial" charset="0"/>
              <a:buChar char="•"/>
              <a:defRPr sz="67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640425" indent="-8458200" defTabSz="4175125" eaLnBrk="0" fontAlgn="base" hangingPunct="0">
              <a:lnSpc>
                <a:spcPct val="90000"/>
              </a:lnSpc>
              <a:spcBef>
                <a:spcPts val="1875"/>
              </a:spcBef>
              <a:spcAft>
                <a:spcPct val="0"/>
              </a:spcAft>
              <a:buFont typeface="Arial" charset="0"/>
              <a:buChar char="•"/>
              <a:defRPr sz="67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>
              <a:lnSpc>
                <a:spcPct val="120000"/>
              </a:lnSpc>
              <a:spcBef>
                <a:spcPct val="0"/>
              </a:spcBef>
              <a:spcAft>
                <a:spcPts val="857"/>
              </a:spcAft>
              <a:buNone/>
              <a:defRPr/>
            </a:pPr>
            <a:r>
              <a:rPr lang="en-US" altLang="zh-CN" sz="11857" b="1" dirty="0">
                <a:solidFill>
                  <a:srgbClr val="FF6600"/>
                </a:solidFill>
                <a:latin typeface="Arial" charset="0"/>
                <a:cs typeface="Arial" charset="0"/>
                <a:sym typeface="Arial" charset="0"/>
              </a:rPr>
              <a:t>NOTICE</a:t>
            </a:r>
          </a:p>
          <a:p>
            <a:pPr marL="979734" indent="-979734" algn="just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altLang="zh-CN" sz="6857" b="1" dirty="0">
                <a:solidFill>
                  <a:srgbClr val="FF6600"/>
                </a:solidFill>
                <a:latin typeface="Arial" charset="0"/>
                <a:cs typeface="Arial" charset="0"/>
                <a:sym typeface="Arial" charset="0"/>
              </a:rPr>
              <a:t>The size of display board is 0.8 m(width)×1.0m(height). </a:t>
            </a:r>
          </a:p>
          <a:p>
            <a:pPr marL="979734" indent="-979734" algn="just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AutoNum type="arabicPeriod"/>
              <a:defRPr/>
            </a:pPr>
            <a:endParaRPr lang="en-US" altLang="zh-CN" sz="6857" b="1" dirty="0">
              <a:solidFill>
                <a:srgbClr val="FF6600"/>
              </a:solidFill>
              <a:latin typeface="Arial" charset="0"/>
              <a:cs typeface="Arial" charset="0"/>
              <a:sym typeface="Arial" charset="0"/>
            </a:endParaRPr>
          </a:p>
          <a:p>
            <a:pPr marL="979734" indent="-979734" algn="just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altLang="zh-CN" sz="6857" b="1" dirty="0">
                <a:solidFill>
                  <a:srgbClr val="FF6600"/>
                </a:solidFill>
                <a:latin typeface="Arial" charset="0"/>
                <a:cs typeface="Arial" charset="0"/>
                <a:sym typeface="Arial" charset="0"/>
              </a:rPr>
              <a:t>You should print the poster and present it at the right place and time referring to the technical program.</a:t>
            </a:r>
          </a:p>
          <a:p>
            <a:pPr marL="979734" indent="-979734" algn="just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AutoNum type="arabicPeriod"/>
              <a:defRPr/>
            </a:pPr>
            <a:endParaRPr lang="en-US" altLang="zh-CN" sz="6857" b="1" dirty="0">
              <a:solidFill>
                <a:srgbClr val="FF6600"/>
              </a:solidFill>
              <a:latin typeface="Arial" charset="0"/>
              <a:cs typeface="Arial" charset="0"/>
              <a:sym typeface="Arial" charset="0"/>
            </a:endParaRPr>
          </a:p>
          <a:p>
            <a:pPr marL="979734" indent="-979734" algn="just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altLang="zh-CN" sz="6857" b="1" dirty="0">
                <a:solidFill>
                  <a:srgbClr val="FF6600"/>
                </a:solidFill>
                <a:latin typeface="Arial" charset="0"/>
                <a:cs typeface="Arial" charset="0"/>
                <a:sym typeface="Arial" charset="0"/>
              </a:rPr>
              <a:t>In the poster, you can arrange the font, color, size, and layout of the text in your way.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sz="6857" b="1" dirty="0">
              <a:solidFill>
                <a:srgbClr val="FF66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Pages>0</Pages>
  <Words>59</Words>
  <Characters>0</Characters>
  <Application>Microsoft Office PowerPoint</Application>
  <DocSecurity>0</DocSecurity>
  <PresentationFormat>自定义</PresentationFormat>
  <Lines>0</Lines>
  <Paragraphs>6</Paragraphs>
  <Slides>1</Slides>
  <Notes>0</Notes>
  <HiddenSlides>0</HiddenSlides>
  <MMClips>0</MMClips>
  <ScaleCrop>true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Administrator</dc:creator>
  <cp:keywords/>
  <dc:description/>
  <cp:lastModifiedBy>wangyalin</cp:lastModifiedBy>
  <cp:revision>57</cp:revision>
  <dcterms:created xsi:type="dcterms:W3CDTF">2019-03-15T02:09:46Z</dcterms:created>
  <dcterms:modified xsi:type="dcterms:W3CDTF">2023-04-20T13:15:30Z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3081-9.3.1</vt:lpwstr>
  </property>
</Properties>
</file>